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83" r:id="rId18"/>
    <p:sldId id="284" r:id="rId19"/>
    <p:sldId id="275" r:id="rId20"/>
    <p:sldId id="276" r:id="rId21"/>
    <p:sldId id="277" r:id="rId22"/>
    <p:sldId id="278" r:id="rId23"/>
    <p:sldId id="279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  <p:sldId id="301" r:id="rId39"/>
    <p:sldId id="296" r:id="rId40"/>
    <p:sldId id="302" r:id="rId41"/>
    <p:sldId id="303" r:id="rId42"/>
    <p:sldId id="3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A5F2B-5D5F-4A8D-BAC3-678937186EF9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DD74D-0861-42ED-BB4B-BDE86CCD5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5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DD74D-0861-42ED-BB4B-BDE86CCD576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61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DD74D-0861-42ED-BB4B-BDE86CCD5768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48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2FBE-4026-4E40-BF95-0C1A92BC600D}" type="datetime1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170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9889B-1E12-43AB-912A-30FC517C2569}" type="datetime1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71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0287-322B-485D-B0B8-1F675E4B6665}" type="datetime1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46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F361E-8FD6-4C72-942E-3CCA344FF2D5}" type="datetime1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27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80DC-8F9B-4353-A095-27C0C6C9C785}" type="datetime1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13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AB17E-25D1-4DC7-8BE4-9E55A383951E}" type="datetime1">
              <a:rPr lang="en-IN" smtClean="0"/>
              <a:t>04-04-2019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54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7F029-AA1D-46FD-B4C2-BB98160454D8}" type="datetime1">
              <a:rPr lang="en-IN" smtClean="0"/>
              <a:t>04-04-2019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60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1668-8EDF-4E2A-A209-FED6CFE989F2}" type="datetime1">
              <a:rPr lang="en-IN" smtClean="0"/>
              <a:t>04-04-2019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40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CBB39-84FF-44CD-81D1-50B3B9ED4097}" type="datetime1">
              <a:rPr lang="en-IN" smtClean="0"/>
              <a:t>04-04-2019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48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DD158-F56F-4B40-A0D8-94F85C3BD5E0}" type="datetime1">
              <a:rPr lang="en-IN" smtClean="0"/>
              <a:t>04-04-2019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82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FD12C-094F-4103-B193-92D0C8A8984F}" type="datetime1">
              <a:rPr lang="en-IN" smtClean="0"/>
              <a:t>04-04-2019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30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C6EBE-7BC9-4DD8-94C1-32EA1AF73D57}" type="datetime1">
              <a:rPr lang="en-IN" smtClean="0"/>
              <a:t>04-04-2019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30019-6075-49AD-BE04-6A9E560BFA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41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 smtClean="0"/>
              <a:t>Docker</a:t>
            </a:r>
            <a:r>
              <a:rPr lang="en-IN" dirty="0" smtClean="0"/>
              <a:t> - II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 </a:t>
            </a:r>
            <a:endParaRPr lang="en-IN" dirty="0"/>
          </a:p>
          <a:p>
            <a:r>
              <a:rPr lang="en-IN" dirty="0" smtClean="0"/>
              <a:t>Arun</a:t>
            </a:r>
          </a:p>
        </p:txBody>
      </p:sp>
    </p:spTree>
    <p:extLst>
      <p:ext uri="{BB962C8B-B14F-4D97-AF65-F5344CB8AC3E}">
        <p14:creationId xmlns:p14="http://schemas.microsoft.com/office/powerpoint/2010/main" val="3725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424543"/>
            <a:ext cx="11353800" cy="5752420"/>
          </a:xfrm>
        </p:spPr>
      </p:pic>
    </p:spTree>
    <p:extLst>
      <p:ext uri="{BB962C8B-B14F-4D97-AF65-F5344CB8AC3E}">
        <p14:creationId xmlns:p14="http://schemas.microsoft.com/office/powerpoint/2010/main" val="16842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" y="283030"/>
            <a:ext cx="11146971" cy="5795962"/>
          </a:xfrm>
        </p:spPr>
      </p:pic>
    </p:spTree>
    <p:extLst>
      <p:ext uri="{BB962C8B-B14F-4D97-AF65-F5344CB8AC3E}">
        <p14:creationId xmlns:p14="http://schemas.microsoft.com/office/powerpoint/2010/main" val="21535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370114"/>
            <a:ext cx="11593286" cy="5806849"/>
          </a:xfrm>
        </p:spPr>
      </p:pic>
    </p:spTree>
    <p:extLst>
      <p:ext uri="{BB962C8B-B14F-4D97-AF65-F5344CB8AC3E}">
        <p14:creationId xmlns:p14="http://schemas.microsoft.com/office/powerpoint/2010/main" val="10888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533400"/>
            <a:ext cx="11299371" cy="5643563"/>
          </a:xfrm>
        </p:spPr>
      </p:pic>
    </p:spTree>
    <p:extLst>
      <p:ext uri="{BB962C8B-B14F-4D97-AF65-F5344CB8AC3E}">
        <p14:creationId xmlns:p14="http://schemas.microsoft.com/office/powerpoint/2010/main" val="36071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544286"/>
            <a:ext cx="10918372" cy="5578249"/>
          </a:xfrm>
        </p:spPr>
      </p:pic>
    </p:spTree>
    <p:extLst>
      <p:ext uri="{BB962C8B-B14F-4D97-AF65-F5344CB8AC3E}">
        <p14:creationId xmlns:p14="http://schemas.microsoft.com/office/powerpoint/2010/main" val="16623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43" y="446314"/>
            <a:ext cx="11049000" cy="5589133"/>
          </a:xfrm>
        </p:spPr>
      </p:pic>
    </p:spTree>
    <p:extLst>
      <p:ext uri="{BB962C8B-B14F-4D97-AF65-F5344CB8AC3E}">
        <p14:creationId xmlns:p14="http://schemas.microsoft.com/office/powerpoint/2010/main" val="34930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544286"/>
            <a:ext cx="11125200" cy="5632677"/>
          </a:xfrm>
        </p:spPr>
      </p:pic>
    </p:spTree>
    <p:extLst>
      <p:ext uri="{BB962C8B-B14F-4D97-AF65-F5344CB8AC3E}">
        <p14:creationId xmlns:p14="http://schemas.microsoft.com/office/powerpoint/2010/main" val="236391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3" y="413657"/>
            <a:ext cx="11451771" cy="5763306"/>
          </a:xfrm>
        </p:spPr>
      </p:pic>
    </p:spTree>
    <p:extLst>
      <p:ext uri="{BB962C8B-B14F-4D97-AF65-F5344CB8AC3E}">
        <p14:creationId xmlns:p14="http://schemas.microsoft.com/office/powerpoint/2010/main" val="18354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424543"/>
            <a:ext cx="11332028" cy="5752420"/>
          </a:xfrm>
        </p:spPr>
      </p:pic>
    </p:spTree>
    <p:extLst>
      <p:ext uri="{BB962C8B-B14F-4D97-AF65-F5344CB8AC3E}">
        <p14:creationId xmlns:p14="http://schemas.microsoft.com/office/powerpoint/2010/main" val="313528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402771"/>
            <a:ext cx="11408228" cy="5546045"/>
          </a:xfrm>
        </p:spPr>
      </p:pic>
    </p:spTree>
    <p:extLst>
      <p:ext uri="{BB962C8B-B14F-4D97-AF65-F5344CB8AC3E}">
        <p14:creationId xmlns:p14="http://schemas.microsoft.com/office/powerpoint/2010/main" val="80159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859971"/>
            <a:ext cx="9612085" cy="4746171"/>
          </a:xfrm>
        </p:spPr>
      </p:pic>
    </p:spTree>
    <p:extLst>
      <p:ext uri="{BB962C8B-B14F-4D97-AF65-F5344CB8AC3E}">
        <p14:creationId xmlns:p14="http://schemas.microsoft.com/office/powerpoint/2010/main" val="104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402771"/>
            <a:ext cx="10711543" cy="5774192"/>
          </a:xfrm>
        </p:spPr>
      </p:pic>
    </p:spTree>
    <p:extLst>
      <p:ext uri="{BB962C8B-B14F-4D97-AF65-F5344CB8AC3E}">
        <p14:creationId xmlns:p14="http://schemas.microsoft.com/office/powerpoint/2010/main" val="17559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" y="337457"/>
            <a:ext cx="11092543" cy="5795963"/>
          </a:xfrm>
        </p:spPr>
      </p:pic>
    </p:spTree>
    <p:extLst>
      <p:ext uri="{BB962C8B-B14F-4D97-AF65-F5344CB8AC3E}">
        <p14:creationId xmlns:p14="http://schemas.microsoft.com/office/powerpoint/2010/main" val="28147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26571"/>
            <a:ext cx="11157857" cy="5850392"/>
          </a:xfrm>
        </p:spPr>
      </p:pic>
    </p:spTree>
    <p:extLst>
      <p:ext uri="{BB962C8B-B14F-4D97-AF65-F5344CB8AC3E}">
        <p14:creationId xmlns:p14="http://schemas.microsoft.com/office/powerpoint/2010/main" val="41348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468086"/>
            <a:ext cx="10929257" cy="5708877"/>
          </a:xfrm>
        </p:spPr>
      </p:pic>
    </p:spTree>
    <p:extLst>
      <p:ext uri="{BB962C8B-B14F-4D97-AF65-F5344CB8AC3E}">
        <p14:creationId xmlns:p14="http://schemas.microsoft.com/office/powerpoint/2010/main" val="9729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273050"/>
            <a:ext cx="11655973" cy="6295916"/>
          </a:xfrm>
        </p:spPr>
      </p:pic>
    </p:spTree>
    <p:extLst>
      <p:ext uri="{BB962C8B-B14F-4D97-AF65-F5344CB8AC3E}">
        <p14:creationId xmlns:p14="http://schemas.microsoft.com/office/powerpoint/2010/main" val="2599403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273050"/>
            <a:ext cx="11634952" cy="6243364"/>
          </a:xfrm>
        </p:spPr>
      </p:pic>
    </p:spTree>
    <p:extLst>
      <p:ext uri="{BB962C8B-B14F-4D97-AF65-F5344CB8AC3E}">
        <p14:creationId xmlns:p14="http://schemas.microsoft.com/office/powerpoint/2010/main" val="2991687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0" y="273050"/>
            <a:ext cx="11708524" cy="6285405"/>
          </a:xfrm>
        </p:spPr>
      </p:pic>
    </p:spTree>
    <p:extLst>
      <p:ext uri="{BB962C8B-B14F-4D97-AF65-F5344CB8AC3E}">
        <p14:creationId xmlns:p14="http://schemas.microsoft.com/office/powerpoint/2010/main" val="417295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0" y="273050"/>
            <a:ext cx="11655972" cy="6448425"/>
          </a:xfrm>
        </p:spPr>
      </p:pic>
    </p:spTree>
    <p:extLst>
      <p:ext uri="{BB962C8B-B14F-4D97-AF65-F5344CB8AC3E}">
        <p14:creationId xmlns:p14="http://schemas.microsoft.com/office/powerpoint/2010/main" val="2731709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8" y="273050"/>
            <a:ext cx="11729544" cy="6369488"/>
          </a:xfrm>
        </p:spPr>
      </p:pic>
    </p:spTree>
    <p:extLst>
      <p:ext uri="{BB962C8B-B14F-4D97-AF65-F5344CB8AC3E}">
        <p14:creationId xmlns:p14="http://schemas.microsoft.com/office/powerpoint/2010/main" val="1170732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" y="273050"/>
            <a:ext cx="11603419" cy="6253874"/>
          </a:xfrm>
        </p:spPr>
      </p:pic>
    </p:spTree>
    <p:extLst>
      <p:ext uri="{BB962C8B-B14F-4D97-AF65-F5344CB8AC3E}">
        <p14:creationId xmlns:p14="http://schemas.microsoft.com/office/powerpoint/2010/main" val="103150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" y="394856"/>
            <a:ext cx="11253353" cy="6321630"/>
          </a:xfrm>
        </p:spPr>
      </p:pic>
    </p:spTree>
    <p:extLst>
      <p:ext uri="{BB962C8B-B14F-4D97-AF65-F5344CB8AC3E}">
        <p14:creationId xmlns:p14="http://schemas.microsoft.com/office/powerpoint/2010/main" val="278372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9" y="273050"/>
            <a:ext cx="11687503" cy="6369488"/>
          </a:xfrm>
        </p:spPr>
      </p:pic>
    </p:spTree>
    <p:extLst>
      <p:ext uri="{BB962C8B-B14F-4D97-AF65-F5344CB8AC3E}">
        <p14:creationId xmlns:p14="http://schemas.microsoft.com/office/powerpoint/2010/main" val="3472777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4439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671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826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476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2835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0082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872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8896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371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238991"/>
            <a:ext cx="10796153" cy="5937972"/>
          </a:xfrm>
        </p:spPr>
      </p:pic>
    </p:spTree>
    <p:extLst>
      <p:ext uri="{BB962C8B-B14F-4D97-AF65-F5344CB8AC3E}">
        <p14:creationId xmlns:p14="http://schemas.microsoft.com/office/powerpoint/2010/main" val="304276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7477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7336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55600"/>
            <a:ext cx="10515600" cy="5821363"/>
          </a:xfr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 start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stop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pause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 err="1" smtClean="0"/>
              <a:t>unpause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up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down</a:t>
            </a:r>
          </a:p>
          <a:p>
            <a:pPr marL="0" indent="0">
              <a:buNone/>
            </a:pP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81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468086"/>
            <a:ext cx="11299371" cy="5708877"/>
          </a:xfrm>
        </p:spPr>
      </p:pic>
    </p:spTree>
    <p:extLst>
      <p:ext uri="{BB962C8B-B14F-4D97-AF65-F5344CB8AC3E}">
        <p14:creationId xmlns:p14="http://schemas.microsoft.com/office/powerpoint/2010/main" val="395675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370114"/>
            <a:ext cx="11244943" cy="5806849"/>
          </a:xfrm>
        </p:spPr>
      </p:pic>
    </p:spTree>
    <p:extLst>
      <p:ext uri="{BB962C8B-B14F-4D97-AF65-F5344CB8AC3E}">
        <p14:creationId xmlns:p14="http://schemas.microsoft.com/office/powerpoint/2010/main" val="294466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424543"/>
            <a:ext cx="11430000" cy="5752420"/>
          </a:xfrm>
        </p:spPr>
      </p:pic>
    </p:spTree>
    <p:extLst>
      <p:ext uri="{BB962C8B-B14F-4D97-AF65-F5344CB8AC3E}">
        <p14:creationId xmlns:p14="http://schemas.microsoft.com/office/powerpoint/2010/main" val="37985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3" y="272144"/>
            <a:ext cx="11495314" cy="5904820"/>
          </a:xfrm>
        </p:spPr>
      </p:pic>
    </p:spTree>
    <p:extLst>
      <p:ext uri="{BB962C8B-B14F-4D97-AF65-F5344CB8AC3E}">
        <p14:creationId xmlns:p14="http://schemas.microsoft.com/office/powerpoint/2010/main" val="11409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2515"/>
            <a:ext cx="11201400" cy="5621791"/>
          </a:xfrm>
        </p:spPr>
      </p:pic>
    </p:spTree>
    <p:extLst>
      <p:ext uri="{BB962C8B-B14F-4D97-AF65-F5344CB8AC3E}">
        <p14:creationId xmlns:p14="http://schemas.microsoft.com/office/powerpoint/2010/main" val="12829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21</Words>
  <Application>Microsoft Office PowerPoint</Application>
  <PresentationFormat>Widescreen</PresentationFormat>
  <Paragraphs>12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Docker -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- II</dc:title>
  <dc:creator>arun</dc:creator>
  <cp:lastModifiedBy>Kaivalya</cp:lastModifiedBy>
  <cp:revision>17</cp:revision>
  <dcterms:created xsi:type="dcterms:W3CDTF">2018-07-07T05:41:55Z</dcterms:created>
  <dcterms:modified xsi:type="dcterms:W3CDTF">2019-04-04T16:13:13Z</dcterms:modified>
</cp:coreProperties>
</file>